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8D9C0-8113-4A11-9FA3-B6CA97C2F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36C41B8-7509-4563-9EDD-DC96A26CE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569D8C-4AE9-41B7-8CAD-63FDD79B3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2A4E05-2E38-47A7-8C1A-B62B3BCCA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9D0949-044E-466E-BC24-1E7A02C7C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161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83398D-DF00-4843-9233-2F329E93B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0A9F07-0BF5-4183-A29D-1637E326F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7183AC-BFCF-4FD6-9B3A-DB3F2AA89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5878A1-117B-4867-93F7-55971B14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4C5180-2DD9-4A16-A5E9-2329E3DE5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2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55C74D4-92B2-416A-B001-3BC22B6014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E8446E1-7DB6-431B-8E66-4E7E7F2FC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E4D59F-629A-4719-85C3-84A5898AF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3C17FC-D1E6-4626-98B1-8FC194311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E68172-8C56-4A27-A616-4EADA89A6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075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62576-4603-44C1-A601-E5999DC47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66C6B-46AF-4C21-80FD-35FEF491E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DCD7802-1DD5-4F7B-A37E-74E73A40D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BC5262-25C4-4B1C-BA50-86A9EE6B5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EAF247-3758-4CA5-AF68-1C717A064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105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61C5A-3370-48D5-9FE9-FBA3C0779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3174714-5865-45DC-8BD5-054502CC2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E467AC6-9658-48DF-BB76-A383734DC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7C815F-8FD8-40DC-B413-32D267855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5B0385-08D2-4220-911C-6A493A171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7781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963080-1CB3-449B-B94C-B2FD59DF5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F0BF38-1092-48BE-8BCB-55DA4C65EC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8888DF-0EDF-44A1-876C-C5180245A1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A418B6-F8A9-4BC1-A6A4-86B868CB7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B9B98F0-C10A-48D8-B938-CAB8A3A03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5B7122-6AC0-4D90-AEB9-B7FDD3546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5511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5AE858-1F50-425D-8011-78827BF9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9F8C1F3-9B88-454A-8364-A5891D274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7A915A-A167-4B58-A337-9243D229AD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9278D17-917E-4301-A33C-CEA1554A8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FEBA19F-8F45-4F40-A397-AACC69CC7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097D941-52F6-47C1-B030-7986B4CB3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30502B3-1D63-4118-A26A-321274A0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544DD9B-94CF-4701-BCE9-03F854A9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628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918FE-E505-43BE-A7CA-6557A5CC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3BD0156-1859-4CBA-B841-26F6B4871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F7158E-A396-450A-8EE8-B6DD269D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A3D9BFB-A863-4377-B58E-40758CFAF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707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E0CAE27-3E09-4EFC-9A6F-C288F2E03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63931F4-06B2-49C2-B452-995D554FA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CB0EA48-326E-4F82-9AA6-7DEB1F2BF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252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59EA9-BFE8-45FA-9D5E-E5A68307E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A43D35-62B6-4161-A79A-7269CF8DA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758560-171B-4B7A-9D9F-BCBC22BF7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558B6F-8350-4C0B-A3F1-985A60C4D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B651E94-1A26-4430-B6AD-D63950CA6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5D26BF1-C0DA-4C34-9EBA-E5D5BE2CB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12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FB2021-8BFE-48C5-B0BE-B5E7861D6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0407D3D-924F-4667-8ED6-7255F0DEE2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28F2CF-4F69-4573-9090-D6C1625D0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25D53AD-1EE6-4B34-A97D-00DD7B36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289B27B-36FE-43FB-B072-650309EA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D9CBF1-FED1-4881-9634-69D52A97B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51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FA9C616-48FE-4887-A9DB-AB574FF57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AB3A7E-498E-4B03-9870-6F9DBB05C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5D2EA2-F038-4444-8823-34F9544364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ECD43-0042-4FDB-A4ED-363D3299143F}" type="datetimeFigureOut">
              <a:rPr lang="nl-NL" smtClean="0"/>
              <a:t>10-6-2020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91CF50-3F38-4043-8DEB-284F0A40E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DEDAC9-B460-4ECA-91E0-CDA11A571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070ED-9242-4372-94C9-1699B06F0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599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A02AD-8970-4F92-B29A-EA2A962B3D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0CA71E7-A06D-4D34-B2C5-98A819C29E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533406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Patrical de Hoog</dc:creator>
  <cp:lastModifiedBy>Patrical de Hoog</cp:lastModifiedBy>
  <cp:revision>1</cp:revision>
  <dcterms:created xsi:type="dcterms:W3CDTF">2020-06-10T09:39:46Z</dcterms:created>
  <dcterms:modified xsi:type="dcterms:W3CDTF">2020-06-10T09:40:11Z</dcterms:modified>
</cp:coreProperties>
</file>